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58" r:id="rId5"/>
    <p:sldId id="263" r:id="rId6"/>
    <p:sldId id="259" r:id="rId7"/>
    <p:sldId id="264" r:id="rId8"/>
    <p:sldId id="265" r:id="rId9"/>
    <p:sldId id="260" r:id="rId10"/>
    <p:sldId id="261" r:id="rId11"/>
  </p:sldIdLst>
  <p:sldSz cx="9144000" cy="5143500" type="screen16x9"/>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3724"/>
          <a:stretch/>
        </p:blipFill>
        <p:spPr>
          <a:xfrm>
            <a:off x="0" y="0"/>
            <a:ext cx="9143640" cy="5143320"/>
          </a:xfrm>
          <a:prstGeom prst="rect">
            <a:avLst/>
          </a:prstGeom>
          <a:noFill/>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rgbClr val="000000"/>
        </a:solidFill>
        <a:effectLst/>
      </p:bgPr>
    </p:bg>
    <p:spTree>
      <p:nvGrpSpPr>
        <p:cNvPr id="1" name=""/>
        <p:cNvGrpSpPr/>
        <p:nvPr/>
      </p:nvGrpSpPr>
      <p:grpSpPr>
        <a:xfrm>
          <a:off x="0" y="0"/>
          <a:ext cx="0" cy="0"/>
          <a:chOff x="0" y="0"/>
          <a:chExt cx="0" cy="0"/>
        </a:xfrm>
      </p:grpSpPr>
      <p:pic>
        <p:nvPicPr>
          <p:cNvPr id="28" name="Google Shape;92;p19"/>
          <p:cNvPicPr/>
          <p:nvPr/>
        </p:nvPicPr>
        <p:blipFill>
          <a:blip r:embed="rId2"/>
          <a:stretch/>
        </p:blipFill>
        <p:spPr>
          <a:xfrm rot="10800000" flipH="1">
            <a:off x="0" y="192240"/>
            <a:ext cx="9143640" cy="4951080"/>
          </a:xfrm>
          <a:prstGeom prst="rect">
            <a:avLst/>
          </a:prstGeom>
          <a:noFill/>
          <a:ln w="0">
            <a:noFill/>
          </a:ln>
        </p:spPr>
      </p:pic>
      <p:sp>
        <p:nvSpPr>
          <p:cNvPr id="29"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30"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1"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2"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3"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4"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5"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sp>
        <p:nvSpPr>
          <p:cNvPr id="37"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pic>
        <p:nvPicPr>
          <p:cNvPr id="38" name="Google Shape;111;p20"/>
          <p:cNvPicPr/>
          <p:nvPr/>
        </p:nvPicPr>
        <p:blipFill>
          <a:blip r:embed="rId2"/>
          <a:srcRect l="659" r="5106" b="5177"/>
          <a:stretch/>
        </p:blipFill>
        <p:spPr>
          <a:xfrm rot="10800000">
            <a:off x="56880" y="0"/>
            <a:ext cx="9087120" cy="5143320"/>
          </a:xfrm>
          <a:prstGeom prst="rect">
            <a:avLst/>
          </a:prstGeom>
          <a:noFill/>
          <a:ln w="0">
            <a:noFill/>
          </a:ln>
        </p:spPr>
      </p:pic>
      <p:pic>
        <p:nvPicPr>
          <p:cNvPr id="39" name="Google Shape;112;p20"/>
          <p:cNvPicPr/>
          <p:nvPr/>
        </p:nvPicPr>
        <p:blipFill>
          <a:blip r:embed="rId3"/>
          <a:srcRect l="73197" t="14242" b="33519"/>
          <a:stretch/>
        </p:blipFill>
        <p:spPr>
          <a:xfrm rot="10800000">
            <a:off x="360" y="2557440"/>
            <a:ext cx="2449440" cy="2585880"/>
          </a:xfrm>
          <a:prstGeom prst="rect">
            <a:avLst/>
          </a:prstGeom>
          <a:noFill/>
          <a:ln w="0">
            <a:noFill/>
          </a:ln>
        </p:spPr>
      </p:pic>
      <p:sp>
        <p:nvSpPr>
          <p:cNvPr id="40" name="PlaceHolder 3"/>
          <p:cNvSpPr>
            <a:spLocks noGrp="1"/>
          </p:cNvSpPr>
          <p:nvPr>
            <p:ph type="body"/>
          </p:nvPr>
        </p:nvSpPr>
        <p:spPr>
          <a:xfrm>
            <a:off x="4836600" y="1193400"/>
            <a:ext cx="4307040" cy="39499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rgbClr val="000000"/>
        </a:solidFill>
        <a:effectLst/>
      </p:bgPr>
    </p:bg>
    <p:spTree>
      <p:nvGrpSpPr>
        <p:cNvPr id="1" name=""/>
        <p:cNvGrpSpPr/>
        <p:nvPr/>
      </p:nvGrpSpPr>
      <p:grpSpPr>
        <a:xfrm>
          <a:off x="0" y="0"/>
          <a:ext cx="0" cy="0"/>
          <a:chOff x="0" y="0"/>
          <a:chExt cx="0" cy="0"/>
        </a:xfrm>
      </p:grpSpPr>
      <p:pic>
        <p:nvPicPr>
          <p:cNvPr id="41" name="Google Shape;14;p3"/>
          <p:cNvPicPr/>
          <p:nvPr/>
        </p:nvPicPr>
        <p:blipFill>
          <a:blip r:embed="rId2"/>
          <a:srcRect l="3735"/>
          <a:stretch/>
        </p:blipFill>
        <p:spPr>
          <a:xfrm>
            <a:off x="0" y="0"/>
            <a:ext cx="9143640" cy="5143320"/>
          </a:xfrm>
          <a:prstGeom prst="rect">
            <a:avLst/>
          </a:prstGeom>
          <a:noFill/>
          <a:ln w="0">
            <a:noFill/>
          </a:ln>
        </p:spPr>
      </p:pic>
      <p:sp>
        <p:nvSpPr>
          <p:cNvPr id="42"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u="none" strike="noStrike">
                <a:solidFill>
                  <a:schemeClr val="dk1"/>
                </a:solidFill>
                <a:effectLst/>
                <a:uFillTx/>
                <a:latin typeface="Arial"/>
              </a:rPr>
              <a:t>Click to edit the title text format</a:t>
            </a:r>
          </a:p>
        </p:txBody>
      </p:sp>
      <p:sp>
        <p:nvSpPr>
          <p:cNvPr id="43"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Goldman"/>
                <a:ea typeface="Goldman"/>
              </a:rPr>
              <a:t>xx%</a:t>
            </a:r>
            <a:endParaRPr lang="fr-FR" sz="6000" b="0" u="none" strike="noStrike">
              <a:solidFill>
                <a:schemeClr val="dk1"/>
              </a:solidFill>
              <a:effectLst/>
              <a:uFillTx/>
              <a:latin typeface="Arial"/>
            </a:endParaRPr>
          </a:p>
        </p:txBody>
      </p:sp>
      <p:sp>
        <p:nvSpPr>
          <p:cNvPr id="44"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rgbClr val="000000"/>
        </a:solidFill>
        <a:effectLst/>
      </p:bgPr>
    </p:bg>
    <p:spTree>
      <p:nvGrpSpPr>
        <p:cNvPr id="1" name=""/>
        <p:cNvGrpSpPr/>
        <p:nvPr/>
      </p:nvGrpSpPr>
      <p:grpSpPr>
        <a:xfrm>
          <a:off x="0" y="0"/>
          <a:ext cx="0" cy="0"/>
          <a:chOff x="0" y="0"/>
          <a:chExt cx="0" cy="0"/>
        </a:xfrm>
      </p:grpSpPr>
      <p:pic>
        <p:nvPicPr>
          <p:cNvPr id="45" name="Google Shape;115;p21"/>
          <p:cNvPicPr/>
          <p:nvPr/>
        </p:nvPicPr>
        <p:blipFill>
          <a:blip r:embed="rId2"/>
          <a:srcRect l="-8567" r="12300"/>
          <a:stretch/>
        </p:blipFill>
        <p:spPr>
          <a:xfrm rot="10800000">
            <a:off x="360" y="0"/>
            <a:ext cx="9143640" cy="5143320"/>
          </a:xfrm>
          <a:prstGeom prst="rect">
            <a:avLst/>
          </a:prstGeom>
          <a:noFill/>
          <a:ln w="0">
            <a:noFill/>
          </a:ln>
        </p:spPr>
      </p:pic>
      <p:sp>
        <p:nvSpPr>
          <p:cNvPr id="46" name="PlaceHolder 1"/>
          <p:cNvSpPr>
            <a:spLocks noGrp="1"/>
          </p:cNvSpPr>
          <p:nvPr>
            <p:ph type="title"/>
          </p:nvPr>
        </p:nvSpPr>
        <p:spPr>
          <a:xfrm>
            <a:off x="565560" y="504720"/>
            <a:ext cx="5089680" cy="1058400"/>
          </a:xfrm>
          <a:prstGeom prst="rect">
            <a:avLst/>
          </a:prstGeom>
          <a:noFill/>
          <a:ln w="0">
            <a:noFill/>
          </a:ln>
        </p:spPr>
        <p:txBody>
          <a:bodyPr lIns="91440" tIns="91440" rIns="91440" bIns="91440" anchor="b">
            <a:noAutofit/>
          </a:bodyPr>
          <a:lstStyle/>
          <a:p>
            <a:pPr indent="0">
              <a:buNone/>
            </a:pPr>
            <a:r>
              <a:rPr lang="fr-FR" sz="5400" b="0" u="none" strike="noStrike">
                <a:solidFill>
                  <a:schemeClr val="dk1"/>
                </a:solidFill>
                <a:effectLst/>
                <a:uFillTx/>
                <a:latin typeface="Arial"/>
              </a:rPr>
              <a:t>Click to edit the title text format</a:t>
            </a:r>
          </a:p>
        </p:txBody>
      </p:sp>
      <p:sp>
        <p:nvSpPr>
          <p:cNvPr id="47" name="Google Shape;118;p21"/>
          <p:cNvSpPr/>
          <p:nvPr/>
        </p:nvSpPr>
        <p:spPr>
          <a:xfrm>
            <a:off x="5766840" y="3377160"/>
            <a:ext cx="297684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Open Sans"/>
                <a:ea typeface="Open Sans"/>
              </a:rPr>
              <a:t>CREDITS:</a:t>
            </a:r>
            <a:r>
              <a:rPr lang="en" sz="1000" b="0" u="none" strike="noStrike">
                <a:solidFill>
                  <a:schemeClr val="dk1"/>
                </a:solidFill>
                <a:effectLst/>
                <a:uFillTx/>
                <a:latin typeface="Open Sans"/>
                <a:ea typeface="Open Sans"/>
              </a:rPr>
              <a:t> This presentation template was created by </a:t>
            </a:r>
            <a:r>
              <a:rPr lang="en" sz="1000" b="1" u="sng" strike="noStrike">
                <a:solidFill>
                  <a:schemeClr val="dk1"/>
                </a:solidFill>
                <a:effectLst/>
                <a:uFillTx/>
                <a:latin typeface="Open Sans"/>
                <a:ea typeface="Open Sans"/>
                <a:hlinkClick r:id="rId3"/>
              </a:rPr>
              <a:t>Slidesgo</a:t>
            </a:r>
            <a:r>
              <a:rPr lang="en" sz="1000" b="0" u="none" strike="noStrike">
                <a:solidFill>
                  <a:schemeClr val="dk1"/>
                </a:solidFill>
                <a:effectLst/>
                <a:uFillTx/>
                <a:latin typeface="Open Sans"/>
                <a:ea typeface="Open Sans"/>
              </a:rPr>
              <a:t>, and includes icons, infographics &amp; images by </a:t>
            </a:r>
            <a:r>
              <a:rPr lang="en" sz="1000" b="1" u="sng" strike="noStrike">
                <a:solidFill>
                  <a:schemeClr val="dk1"/>
                </a:solidFill>
                <a:effectLst/>
                <a:uFillTx/>
                <a:latin typeface="Open Sans"/>
                <a:ea typeface="Open Sans"/>
                <a:hlinkClick r:id="rId4"/>
              </a:rPr>
              <a:t>Freepik</a:t>
            </a:r>
            <a:r>
              <a:rPr lang="en" sz="1000" b="0" u="none" strike="noStrike">
                <a:solidFill>
                  <a:schemeClr val="dk1"/>
                </a:solidFill>
                <a:effectLst/>
                <a:uFillTx/>
                <a:latin typeface="Open Sans"/>
                <a:ea typeface="Open Sans"/>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rgbClr val="000000"/>
        </a:solidFill>
        <a:effectLst/>
      </p:bgPr>
    </p:bg>
    <p:spTree>
      <p:nvGrpSpPr>
        <p:cNvPr id="1" name=""/>
        <p:cNvGrpSpPr/>
        <p:nvPr/>
      </p:nvGrpSpPr>
      <p:grpSpPr>
        <a:xfrm>
          <a:off x="0" y="0"/>
          <a:ext cx="0" cy="0"/>
          <a:chOff x="0" y="0"/>
          <a:chExt cx="0" cy="0"/>
        </a:xfrm>
      </p:grpSpPr>
      <p:pic>
        <p:nvPicPr>
          <p:cNvPr id="48" name="Google Shape;20;p4"/>
          <p:cNvPicPr/>
          <p:nvPr/>
        </p:nvPicPr>
        <p:blipFill>
          <a:blip r:embed="rId2"/>
          <a:srcRect t="-7978" b="7978"/>
          <a:stretch/>
        </p:blipFill>
        <p:spPr>
          <a:xfrm rot="10800000" flipH="1">
            <a:off x="0" y="0"/>
            <a:ext cx="9143640" cy="5143320"/>
          </a:xfrm>
          <a:prstGeom prst="rect">
            <a:avLst/>
          </a:prstGeom>
          <a:noFill/>
          <a:ln w="0">
            <a:noFill/>
          </a:ln>
        </p:spPr>
      </p:pic>
      <p:sp>
        <p:nvSpPr>
          <p:cNvPr id="49"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0"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rgbClr val="000000"/>
        </a:solidFill>
        <a:effectLst/>
      </p:bgPr>
    </p:bg>
    <p:spTree>
      <p:nvGrpSpPr>
        <p:cNvPr id="1" name=""/>
        <p:cNvGrpSpPr/>
        <p:nvPr/>
      </p:nvGrpSpPr>
      <p:grpSpPr>
        <a:xfrm>
          <a:off x="0" y="0"/>
          <a:ext cx="0" cy="0"/>
          <a:chOff x="0" y="0"/>
          <a:chExt cx="0" cy="0"/>
        </a:xfrm>
      </p:grpSpPr>
      <p:grpSp>
        <p:nvGrpSpPr>
          <p:cNvPr id="51" name="Google Shape;24;p5"/>
          <p:cNvGrpSpPr/>
          <p:nvPr/>
        </p:nvGrpSpPr>
        <p:grpSpPr>
          <a:xfrm>
            <a:off x="0" y="0"/>
            <a:ext cx="9143640" cy="5143680"/>
            <a:chOff x="0" y="0"/>
            <a:chExt cx="9143640" cy="5143680"/>
          </a:xfrm>
        </p:grpSpPr>
        <p:pic>
          <p:nvPicPr>
            <p:cNvPr id="52" name="Google Shape;25;p5"/>
            <p:cNvPicPr/>
            <p:nvPr/>
          </p:nvPicPr>
          <p:blipFill>
            <a:blip r:embed="rId2"/>
            <a:srcRect l="734" t="14280" r="5031" b="-9100"/>
            <a:stretch/>
          </p:blipFill>
          <p:spPr>
            <a:xfrm rot="10800000" flipH="1">
              <a:off x="0" y="0"/>
              <a:ext cx="9087120" cy="5143320"/>
            </a:xfrm>
            <a:prstGeom prst="rect">
              <a:avLst/>
            </a:prstGeom>
            <a:noFill/>
            <a:ln w="0">
              <a:noFill/>
            </a:ln>
          </p:spPr>
        </p:pic>
        <p:pic>
          <p:nvPicPr>
            <p:cNvPr id="53" name="Google Shape;26;p5"/>
            <p:cNvPicPr/>
            <p:nvPr/>
          </p:nvPicPr>
          <p:blipFill>
            <a:blip r:embed="rId3"/>
            <a:srcRect l="72344" t="21048" r="853" b="26716"/>
            <a:stretch/>
          </p:blipFill>
          <p:spPr>
            <a:xfrm>
              <a:off x="6694200" y="0"/>
              <a:ext cx="2449440" cy="2585880"/>
            </a:xfrm>
            <a:prstGeom prst="rect">
              <a:avLst/>
            </a:prstGeom>
            <a:noFill/>
            <a:ln w="0">
              <a:noFill/>
            </a:ln>
          </p:spPr>
        </p:pic>
      </p:grpSp>
      <p:sp>
        <p:nvSpPr>
          <p:cNvPr id="54"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55" name="PlaceHolder 2"/>
          <p:cNvSpPr>
            <a:spLocks noGrp="1"/>
          </p:cNvSpPr>
          <p:nvPr>
            <p:ph type="body"/>
          </p:nvPr>
        </p:nvSpPr>
        <p:spPr>
          <a:xfrm>
            <a:off x="0" y="1831320"/>
            <a:ext cx="3782160" cy="2440800"/>
          </a:xfrm>
          <a:prstGeom prst="rect">
            <a:avLst/>
          </a:prstGeom>
          <a:noFill/>
          <a:ln w="0">
            <a:noFill/>
          </a:ln>
        </p:spPr>
        <p:txBody>
          <a:bodyPr lIns="90000" tIns="45000" rIns="90000" bIns="45000" anchor="t">
            <a:normAutofit fontScale="92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rgbClr val="000000"/>
        </a:solidFill>
        <a:effectLst/>
      </p:bgPr>
    </p:bg>
    <p:spTree>
      <p:nvGrpSpPr>
        <p:cNvPr id="1" name=""/>
        <p:cNvGrpSpPr/>
        <p:nvPr/>
      </p:nvGrpSpPr>
      <p:grpSpPr>
        <a:xfrm>
          <a:off x="0" y="0"/>
          <a:ext cx="0" cy="0"/>
          <a:chOff x="0" y="0"/>
          <a:chExt cx="0" cy="0"/>
        </a:xfrm>
      </p:grpSpPr>
      <p:pic>
        <p:nvPicPr>
          <p:cNvPr id="56" name="Google Shape;34;p6"/>
          <p:cNvPicPr/>
          <p:nvPr/>
        </p:nvPicPr>
        <p:blipFill>
          <a:blip r:embed="rId2"/>
          <a:stretch/>
        </p:blipFill>
        <p:spPr>
          <a:xfrm>
            <a:off x="0" y="0"/>
            <a:ext cx="9143640" cy="4951080"/>
          </a:xfrm>
          <a:prstGeom prst="rect">
            <a:avLst/>
          </a:prstGeom>
          <a:noFill/>
          <a:ln w="0">
            <a:noFill/>
          </a:ln>
        </p:spPr>
      </p:pic>
      <p:sp>
        <p:nvSpPr>
          <p:cNvPr id="57"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rgbClr val="000000"/>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rgbClr val="000000"/>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accent1"/>
                </a:solidFill>
                <a:effectLst/>
                <a:uFillTx/>
                <a:latin typeface="Goldman"/>
                <a:ea typeface="Goldman"/>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rgbClr val="000000"/>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rgbClr val="000000"/>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rgbClr val="000000"/>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4"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5" name="Google Shape;126;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7" name="Google Shape;129;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rgbClr val="000000"/>
        </a:solidFill>
        <a:effectLst/>
      </p:bgPr>
    </p:bg>
    <p:spTree>
      <p:nvGrpSpPr>
        <p:cNvPr id="1" name=""/>
        <p:cNvGrpSpPr/>
        <p:nvPr/>
      </p:nvGrpSpPr>
      <p:grpSpPr>
        <a:xfrm>
          <a:off x="0" y="0"/>
          <a:ext cx="0" cy="0"/>
          <a:chOff x="0" y="0"/>
          <a:chExt cx="0" cy="0"/>
        </a:xfrm>
      </p:grpSpPr>
      <p:pic>
        <p:nvPicPr>
          <p:cNvPr id="4" name="Google Shape;54;p13"/>
          <p:cNvPicPr/>
          <p:nvPr/>
        </p:nvPicPr>
        <p:blipFill>
          <a:blip r:embed="rId2"/>
          <a:stretch/>
        </p:blipFill>
        <p:spPr>
          <a:xfrm>
            <a:off x="0" y="3600"/>
            <a:ext cx="9143640" cy="5143320"/>
          </a:xfrm>
          <a:prstGeom prst="rect">
            <a:avLst/>
          </a:prstGeom>
          <a:noFill/>
          <a:ln w="0">
            <a:noFill/>
          </a:ln>
        </p:spPr>
      </p:pic>
      <p:sp>
        <p:nvSpPr>
          <p:cNvPr id="5"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6"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7"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8"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9"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10"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rgbClr val="000000"/>
        </a:solidFill>
        <a:effectLst/>
      </p:bgPr>
    </p:bg>
    <p:spTree>
      <p:nvGrpSpPr>
        <p:cNvPr id="1" name=""/>
        <p:cNvGrpSpPr/>
        <p:nvPr/>
      </p:nvGrpSpPr>
      <p:grpSpPr>
        <a:xfrm>
          <a:off x="0" y="0"/>
          <a:ext cx="0" cy="0"/>
          <a:chOff x="0" y="0"/>
          <a:chExt cx="0" cy="0"/>
        </a:xfrm>
      </p:grpSpPr>
      <p:pic>
        <p:nvPicPr>
          <p:cNvPr id="11" name="Google Shape;67;p14"/>
          <p:cNvPicPr/>
          <p:nvPr/>
        </p:nvPicPr>
        <p:blipFill>
          <a:blip r:embed="rId2"/>
          <a:srcRect l="616"/>
          <a:stretch/>
        </p:blipFill>
        <p:spPr>
          <a:xfrm>
            <a:off x="0" y="0"/>
            <a:ext cx="9087120" cy="5143320"/>
          </a:xfrm>
          <a:prstGeom prst="rect">
            <a:avLst/>
          </a:prstGeom>
          <a:noFill/>
          <a:ln w="0">
            <a:noFill/>
          </a:ln>
        </p:spPr>
      </p:pic>
      <p:sp>
        <p:nvSpPr>
          <p:cNvPr id="12"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rgbClr val="000000"/>
        </a:solidFill>
        <a:effectLst/>
      </p:bgPr>
    </p:bg>
    <p:spTree>
      <p:nvGrpSpPr>
        <p:cNvPr id="1" name=""/>
        <p:cNvGrpSpPr/>
        <p:nvPr/>
      </p:nvGrpSpPr>
      <p:grpSpPr>
        <a:xfrm>
          <a:off x="0" y="0"/>
          <a:ext cx="0" cy="0"/>
          <a:chOff x="0" y="0"/>
          <a:chExt cx="0" cy="0"/>
        </a:xfrm>
      </p:grpSpPr>
      <p:pic>
        <p:nvPicPr>
          <p:cNvPr id="14" name="Google Shape;71;p15"/>
          <p:cNvPicPr/>
          <p:nvPr/>
        </p:nvPicPr>
        <p:blipFill>
          <a:blip r:embed="rId2"/>
          <a:stretch/>
        </p:blipFill>
        <p:spPr>
          <a:xfrm>
            <a:off x="0" y="0"/>
            <a:ext cx="9143640" cy="5143320"/>
          </a:xfrm>
          <a:prstGeom prst="rect">
            <a:avLst/>
          </a:prstGeom>
          <a:noFill/>
          <a:ln w="0">
            <a:noFill/>
          </a:ln>
        </p:spPr>
      </p:pic>
      <p:sp>
        <p:nvSpPr>
          <p:cNvPr id="15"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70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6"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7"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rgbClr val="000000"/>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19" name="Google Shape;77;p16"/>
          <p:cNvPicPr/>
          <p:nvPr/>
        </p:nvPicPr>
        <p:blipFill>
          <a:blip r:embed="rId2"/>
          <a:srcRect l="-13357" t="4877" r="13357" b="52464"/>
          <a:stretch/>
        </p:blipFill>
        <p:spPr>
          <a:xfrm rot="10800000">
            <a:off x="360" y="3031920"/>
            <a:ext cx="9143640" cy="2111400"/>
          </a:xfrm>
          <a:prstGeom prst="rect">
            <a:avLst/>
          </a:prstGeom>
          <a:noFill/>
          <a:ln w="0">
            <a:noFill/>
          </a:ln>
        </p:spPr>
      </p:pic>
      <p:pic>
        <p:nvPicPr>
          <p:cNvPr id="20" name="Google Shape;78;p16"/>
          <p:cNvPicPr/>
          <p:nvPr/>
        </p:nvPicPr>
        <p:blipFill>
          <a:blip r:embed="rId3"/>
          <a:srcRect l="72344" t="25162" r="853" b="22599"/>
          <a:stretch/>
        </p:blipFill>
        <p:spPr>
          <a:xfrm>
            <a:off x="6694200" y="0"/>
            <a:ext cx="2449440" cy="2585880"/>
          </a:xfrm>
          <a:prstGeom prst="rect">
            <a:avLst/>
          </a:prstGeom>
          <a:noFill/>
          <a:ln w="0">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rgbClr val="000000"/>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22" name="Google Shape;81;p17"/>
          <p:cNvPicPr/>
          <p:nvPr/>
        </p:nvPicPr>
        <p:blipFill>
          <a:blip r:embed="rId2"/>
          <a:srcRect l="-24476" t="2369" r="24476" b="-2369"/>
          <a:stretch/>
        </p:blipFill>
        <p:spPr>
          <a:xfrm>
            <a:off x="0" y="0"/>
            <a:ext cx="9143640" cy="4951080"/>
          </a:xfrm>
          <a:prstGeom prst="rect">
            <a:avLst/>
          </a:prstGeom>
          <a:noFill/>
          <a:ln w="0">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rgbClr val="000000"/>
        </a:solidFill>
        <a:effectLst/>
      </p:bgPr>
    </p:bg>
    <p:spTree>
      <p:nvGrpSpPr>
        <p:cNvPr id="1" name=""/>
        <p:cNvGrpSpPr/>
        <p:nvPr/>
      </p:nvGrpSpPr>
      <p:grpSpPr>
        <a:xfrm>
          <a:off x="0" y="0"/>
          <a:ext cx="0" cy="0"/>
          <a:chOff x="0" y="0"/>
          <a:chExt cx="0" cy="0"/>
        </a:xfrm>
      </p:grpSpPr>
      <p:pic>
        <p:nvPicPr>
          <p:cNvPr id="23" name="Google Shape;83;p18"/>
          <p:cNvPicPr/>
          <p:nvPr/>
        </p:nvPicPr>
        <p:blipFill>
          <a:blip r:embed="rId2"/>
          <a:stretch/>
        </p:blipFill>
        <p:spPr>
          <a:xfrm>
            <a:off x="0" y="0"/>
            <a:ext cx="9143640" cy="4951080"/>
          </a:xfrm>
          <a:prstGeom prst="rect">
            <a:avLst/>
          </a:prstGeom>
          <a:noFill/>
          <a:ln w="0">
            <a:noFill/>
          </a:ln>
        </p:spPr>
      </p:pic>
      <p:sp>
        <p:nvSpPr>
          <p:cNvPr id="24"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5"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6"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7"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409500" y="1837932"/>
            <a:ext cx="5028840" cy="176184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s-ES" sz="4800" b="0" u="none" strike="noStrike" noProof="1">
                <a:solidFill>
                  <a:schemeClr val="dk1"/>
                </a:solidFill>
                <a:effectLst/>
                <a:uFillTx/>
                <a:latin typeface="Goldman"/>
                <a:ea typeface="Goldman"/>
              </a:rPr>
              <a:t>El impacto de las nuevas tecnologías en la sociedad: visualización del futuro</a:t>
            </a:r>
            <a:endParaRPr lang="es-ES" sz="4800" b="0" u="none" strike="noStrike" noProof="1">
              <a:solidFill>
                <a:schemeClr val="dk1"/>
              </a:solidFill>
              <a:effectLst/>
              <a:uFillTx/>
              <a:latin typeface="Arial"/>
            </a:endParaRPr>
          </a:p>
        </p:txBody>
      </p:sp>
      <p:sp>
        <p:nvSpPr>
          <p:cNvPr id="72" name="PlaceHolder 2"/>
          <p:cNvSpPr>
            <a:spLocks noGrp="1"/>
          </p:cNvSpPr>
          <p:nvPr>
            <p:ph type="subTitle"/>
          </p:nvPr>
        </p:nvSpPr>
        <p:spPr>
          <a:xfrm>
            <a:off x="514440" y="4095720"/>
            <a:ext cx="2409480" cy="561600"/>
          </a:xfrm>
          <a:prstGeom prst="rect">
            <a:avLst/>
          </a:prstGeom>
          <a:noFill/>
          <a:ln w="0">
            <a:noFill/>
          </a:ln>
        </p:spPr>
        <p:txBody>
          <a:bodyPr lIns="91440" tIns="91440" rIns="91440" bIns="91440" anchor="t">
            <a:normAutofit fontScale="62500" lnSpcReduction="20000"/>
          </a:bodyPr>
          <a:lstStyle/>
          <a:p>
            <a:pPr indent="0">
              <a:lnSpc>
                <a:spcPct val="100000"/>
              </a:lnSpc>
              <a:buNone/>
              <a:tabLst>
                <a:tab pos="0" algn="l"/>
              </a:tabLst>
            </a:pPr>
            <a:r>
              <a:rPr lang="es-ES" sz="1600" b="0" u="none" strike="noStrike" noProof="1">
                <a:solidFill>
                  <a:schemeClr val="dk1"/>
                </a:solidFill>
                <a:effectLst/>
                <a:uFillTx/>
                <a:latin typeface="Albert Sans"/>
                <a:ea typeface="Albert Sans"/>
              </a:rPr>
              <a:t>La tecnología transforma la comunicación, la educación y la vida diaria. Sin embargo, también plantea retos éticos y sociales.</a:t>
            </a:r>
            <a:endParaRPr lang="es-ES" sz="1600" b="0" u="none" strike="noStrike" noProof="1">
              <a:solidFill>
                <a:srgbClr val="FFFFFF"/>
              </a:solidFill>
              <a:effectLst/>
              <a:uFillTx/>
              <a:latin typeface="OpenSymbol"/>
            </a:endParaRPr>
          </a:p>
        </p:txBody>
      </p:sp>
      <p:pic>
        <p:nvPicPr>
          <p:cNvPr id="2" name="Imagen 1">
            <a:extLst>
              <a:ext uri="{FF2B5EF4-FFF2-40B4-BE49-F238E27FC236}">
                <a16:creationId xmlns:a16="http://schemas.microsoft.com/office/drawing/2014/main" id="{0E7365B9-764A-8990-A5E8-975A317FFFE2}"/>
              </a:ext>
            </a:extLst>
          </p:cNvPr>
          <p:cNvPicPr>
            <a:picLocks noChangeAspect="1"/>
          </p:cNvPicPr>
          <p:nvPr/>
        </p:nvPicPr>
        <p:blipFill>
          <a:blip r:embed="rId2"/>
          <a:srcRect l="26629" t="-217" r="19055" b="217"/>
          <a:stretch>
            <a:fillRect/>
          </a:stretch>
        </p:blipFill>
        <p:spPr>
          <a:xfrm>
            <a:off x="5585760" y="671986"/>
            <a:ext cx="3558240" cy="4471514"/>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5922818" y="485640"/>
            <a:ext cx="2925622"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s-ES" sz="4000" b="0" u="none" strike="noStrike" noProof="1">
                <a:solidFill>
                  <a:schemeClr val="dk1"/>
                </a:solidFill>
                <a:effectLst/>
                <a:uFillTx/>
                <a:latin typeface="Goldman"/>
                <a:ea typeface="Goldman"/>
              </a:rPr>
              <a:t>Introducción</a:t>
            </a:r>
            <a:endParaRPr lang="es-ES" sz="4000" b="0" u="none" strike="noStrike" noProof="1">
              <a:solidFill>
                <a:schemeClr val="dk1"/>
              </a:solidFill>
              <a:effectLst/>
              <a:uFillTx/>
              <a:latin typeface="Arial"/>
            </a:endParaRPr>
          </a:p>
        </p:txBody>
      </p:sp>
      <p:sp>
        <p:nvSpPr>
          <p:cNvPr id="74" name="PlaceHolder 2"/>
          <p:cNvSpPr>
            <a:spLocks noGrp="1"/>
          </p:cNvSpPr>
          <p:nvPr>
            <p:ph type="subTitle"/>
          </p:nvPr>
        </p:nvSpPr>
        <p:spPr>
          <a:xfrm>
            <a:off x="2886120" y="3034145"/>
            <a:ext cx="5886000" cy="1594735"/>
          </a:xfrm>
          <a:prstGeom prst="rect">
            <a:avLst/>
          </a:prstGeom>
          <a:noFill/>
          <a:ln w="0">
            <a:noFill/>
          </a:ln>
        </p:spPr>
        <p:txBody>
          <a:bodyPr lIns="91440" tIns="91440" rIns="91440" bIns="91440" anchor="b">
            <a:normAutofit/>
          </a:bodyPr>
          <a:lstStyle/>
          <a:p>
            <a:pPr indent="0">
              <a:lnSpc>
                <a:spcPct val="100000"/>
              </a:lnSpc>
              <a:buNone/>
              <a:tabLst>
                <a:tab pos="0" algn="l"/>
              </a:tabLst>
            </a:pPr>
            <a:r>
              <a:rPr lang="es-ES" sz="1400" b="0" u="none" strike="noStrike" noProof="1">
                <a:solidFill>
                  <a:schemeClr val="dk1"/>
                </a:solidFill>
                <a:effectLst/>
                <a:uFillTx/>
                <a:latin typeface="Albert Sans"/>
                <a:ea typeface="Albert Sans"/>
              </a:rPr>
              <a:t>El proyecto “Impacto Tecnológico” tiene como objetivo el analizar y poner en práctica los distintos conocimientos adquiridos en la materia de Lógica de Programación, por medio de la organización en diferentes etapas. La idea es aplicar lo aprendido mediante la elaboración de diagramas, el desarrollo de un programa sencillo y la gestión de un repositorio en GitHub que muestre todo el proceso de manera ordenada.</a:t>
            </a:r>
            <a:endParaRPr lang="es-ES" sz="1400" b="0" u="none" strike="noStrike" noProof="1">
              <a:solidFill>
                <a:srgbClr val="FFFFFF"/>
              </a:solidFill>
              <a:effectLst/>
              <a:uFillTx/>
              <a:latin typeface="OpenSymbol"/>
            </a:endParaRPr>
          </a:p>
        </p:txBody>
      </p:sp>
      <p:pic>
        <p:nvPicPr>
          <p:cNvPr id="2" name="Imagen 1">
            <a:extLst>
              <a:ext uri="{FF2B5EF4-FFF2-40B4-BE49-F238E27FC236}">
                <a16:creationId xmlns:a16="http://schemas.microsoft.com/office/drawing/2014/main" id="{41881886-E850-FE94-0D28-44419699B57E}"/>
              </a:ext>
            </a:extLst>
          </p:cNvPr>
          <p:cNvPicPr>
            <a:picLocks noChangeAspect="1"/>
          </p:cNvPicPr>
          <p:nvPr/>
        </p:nvPicPr>
        <p:blipFill>
          <a:blip r:embed="rId2"/>
          <a:stretch>
            <a:fillRect/>
          </a:stretch>
        </p:blipFill>
        <p:spPr>
          <a:xfrm>
            <a:off x="2223655" y="1539916"/>
            <a:ext cx="2160141" cy="1594735"/>
          </a:xfrm>
          <a:prstGeom prst="ellipse">
            <a:avLst/>
          </a:prstGeom>
          <a:ln>
            <a:noFill/>
          </a:ln>
          <a:effectLst>
            <a:softEdge rad="112500"/>
          </a:effectLst>
        </p:spPr>
      </p:pic>
      <p:pic>
        <p:nvPicPr>
          <p:cNvPr id="1026" name="Picture 2" descr="GitHub: descubre qué es, cómo usarlo y para qué sirve - beecrowd">
            <a:extLst>
              <a:ext uri="{FF2B5EF4-FFF2-40B4-BE49-F238E27FC236}">
                <a16:creationId xmlns:a16="http://schemas.microsoft.com/office/drawing/2014/main" id="{C34FE58B-D947-0527-E3EE-82B5838727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6128" y="144130"/>
            <a:ext cx="1995055" cy="149629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s-ES" sz="4600" b="0" u="none" strike="noStrike" noProof="1">
                <a:solidFill>
                  <a:schemeClr val="dk1"/>
                </a:solidFill>
                <a:effectLst/>
                <a:uFillTx/>
                <a:latin typeface="Goldman"/>
                <a:ea typeface="Goldman"/>
              </a:rPr>
              <a:t>Proyecto de Adivinador de Números</a:t>
            </a:r>
            <a:endParaRPr lang="es-ES" sz="4600" b="0" u="none" strike="noStrike" noProof="1">
              <a:solidFill>
                <a:schemeClr val="dk1"/>
              </a:solidFill>
              <a:effectLst/>
              <a:uFillTx/>
              <a:latin typeface="Arial"/>
            </a:endParaRPr>
          </a:p>
        </p:txBody>
      </p:sp>
      <p:sp>
        <p:nvSpPr>
          <p:cNvPr id="78"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s-ES" sz="6000" b="0" u="none" strike="noStrike" noProof="1">
                <a:solidFill>
                  <a:schemeClr val="dk1"/>
                </a:solidFill>
                <a:effectLst/>
                <a:uFillTx/>
                <a:latin typeface="Goldman"/>
                <a:ea typeface="Goldman"/>
              </a:rPr>
              <a:t>01</a:t>
            </a:r>
            <a:endParaRPr lang="es-ES" sz="6000" b="0" u="none" strike="noStrike" noProof="1">
              <a:solidFill>
                <a:schemeClr val="dk1"/>
              </a:solidFill>
              <a:effectLst/>
              <a:uFillTx/>
              <a:latin typeface="Arial"/>
            </a:endParaRPr>
          </a:p>
        </p:txBody>
      </p:sp>
      <p:pic>
        <p:nvPicPr>
          <p:cNvPr id="3" name="Imagen 2">
            <a:extLst>
              <a:ext uri="{FF2B5EF4-FFF2-40B4-BE49-F238E27FC236}">
                <a16:creationId xmlns:a16="http://schemas.microsoft.com/office/drawing/2014/main" id="{251B6009-B97A-5C86-D6AA-5A8988FB8BB5}"/>
              </a:ext>
            </a:extLst>
          </p:cNvPr>
          <p:cNvPicPr>
            <a:picLocks noChangeAspect="1"/>
          </p:cNvPicPr>
          <p:nvPr/>
        </p:nvPicPr>
        <p:blipFill>
          <a:blip r:embed="rId2"/>
          <a:srcRect r="29066"/>
          <a:stretch>
            <a:fillRect/>
          </a:stretch>
        </p:blipFill>
        <p:spPr>
          <a:xfrm>
            <a:off x="5307807" y="1314450"/>
            <a:ext cx="3764756" cy="3769054"/>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4742D-2734-43CF-BF0A-D3B980DA6014}"/>
            </a:ext>
          </a:extLst>
        </p:cNvPr>
        <p:cNvGrpSpPr/>
        <p:nvPr/>
      </p:nvGrpSpPr>
      <p:grpSpPr>
        <a:xfrm>
          <a:off x="0" y="0"/>
          <a:ext cx="0" cy="0"/>
          <a:chOff x="0" y="0"/>
          <a:chExt cx="0" cy="0"/>
        </a:xfrm>
      </p:grpSpPr>
      <p:sp>
        <p:nvSpPr>
          <p:cNvPr id="79" name="PlaceHolder 1">
            <a:extLst>
              <a:ext uri="{FF2B5EF4-FFF2-40B4-BE49-F238E27FC236}">
                <a16:creationId xmlns:a16="http://schemas.microsoft.com/office/drawing/2014/main" id="{1A74B14A-3E7A-1C47-3920-D627145C1811}"/>
              </a:ext>
            </a:extLst>
          </p:cNvPr>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s-ES" sz="4000" b="0" u="none" strike="noStrike" noProof="1">
                <a:solidFill>
                  <a:schemeClr val="dk1"/>
                </a:solidFill>
                <a:effectLst/>
                <a:uFillTx/>
                <a:latin typeface="Goldman"/>
                <a:ea typeface="Goldman"/>
              </a:rPr>
              <a:t>Diagramas</a:t>
            </a:r>
            <a:endParaRPr lang="es-ES" sz="4000" b="0" u="none" strike="noStrike" noProof="1">
              <a:solidFill>
                <a:schemeClr val="dk1"/>
              </a:solidFill>
              <a:effectLst/>
              <a:uFillTx/>
              <a:latin typeface="Arial"/>
            </a:endParaRPr>
          </a:p>
        </p:txBody>
      </p:sp>
      <p:sp>
        <p:nvSpPr>
          <p:cNvPr id="80" name="PlaceHolder 2">
            <a:extLst>
              <a:ext uri="{FF2B5EF4-FFF2-40B4-BE49-F238E27FC236}">
                <a16:creationId xmlns:a16="http://schemas.microsoft.com/office/drawing/2014/main" id="{0EA8811B-C155-B24E-7FB5-4F2A41CCBCEB}"/>
              </a:ext>
            </a:extLst>
          </p:cNvPr>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s-ES" sz="1400" b="0" u="none" strike="noStrike" noProof="1">
                <a:solidFill>
                  <a:schemeClr val="dk1"/>
                </a:solidFill>
                <a:effectLst/>
                <a:uFillTx/>
                <a:latin typeface="Albert Sans"/>
                <a:ea typeface="Albert Sans"/>
              </a:rPr>
              <a:t>El Adivinador de Números es un programa que aplica la lógica para descubrir un número elegido por el usuario. Un ejemplo sencillo pero útil para aprender programación. Para organizar el proyecto se elaboraron diferentes diagramas:  Diagrama de flujo</a:t>
            </a:r>
            <a:r>
              <a:rPr lang="es-ES" sz="1400" noProof="1">
                <a:solidFill>
                  <a:schemeClr val="dk1"/>
                </a:solidFill>
                <a:latin typeface="Albert Sans"/>
                <a:ea typeface="Albert Sans"/>
              </a:rPr>
              <a:t>.</a:t>
            </a:r>
            <a:endParaRPr lang="es-ES" sz="1400" b="0" u="none" strike="noStrike" noProof="1">
              <a:solidFill>
                <a:schemeClr val="dk1"/>
              </a:solidFill>
              <a:effectLst/>
              <a:uFillTx/>
              <a:latin typeface="Albert Sans"/>
              <a:ea typeface="Albert Sans"/>
            </a:endParaRPr>
          </a:p>
          <a:p>
            <a:pPr indent="0">
              <a:lnSpc>
                <a:spcPct val="100000"/>
              </a:lnSpc>
              <a:buNone/>
              <a:tabLst>
                <a:tab pos="0" algn="l"/>
              </a:tabLst>
            </a:pPr>
            <a:r>
              <a:rPr lang="es-ES" sz="1400" b="0" u="none" strike="noStrike" noProof="1">
                <a:solidFill>
                  <a:schemeClr val="dk1"/>
                </a:solidFill>
                <a:effectLst/>
                <a:uFillTx/>
                <a:latin typeface="Albert Sans"/>
                <a:ea typeface="Albert Sans"/>
              </a:rPr>
              <a:t>Diagrama de casos de uso.</a:t>
            </a:r>
            <a:endParaRPr lang="es-ES" sz="1400" noProof="1">
              <a:solidFill>
                <a:schemeClr val="dk1"/>
              </a:solidFill>
              <a:latin typeface="Albert Sans"/>
              <a:ea typeface="Albert Sans"/>
            </a:endParaRPr>
          </a:p>
          <a:p>
            <a:pPr indent="0">
              <a:lnSpc>
                <a:spcPct val="100000"/>
              </a:lnSpc>
              <a:buNone/>
              <a:tabLst>
                <a:tab pos="0" algn="l"/>
              </a:tabLst>
            </a:pPr>
            <a:r>
              <a:rPr lang="es-ES" sz="1400" b="0" u="none" strike="noStrike" noProof="1">
                <a:solidFill>
                  <a:schemeClr val="dk1"/>
                </a:solidFill>
                <a:effectLst/>
                <a:uFillTx/>
                <a:latin typeface="Albert Sans"/>
                <a:ea typeface="Albert Sans"/>
              </a:rPr>
              <a:t>Arquitectura en capas.</a:t>
            </a:r>
            <a:endParaRPr lang="es-ES" sz="1400" b="0" u="none" strike="noStrike" noProof="1">
              <a:solidFill>
                <a:srgbClr val="FFFFFF"/>
              </a:solidFill>
              <a:effectLst/>
              <a:uFillTx/>
              <a:latin typeface="OpenSymbol"/>
            </a:endParaRPr>
          </a:p>
        </p:txBody>
      </p:sp>
    </p:spTree>
    <p:extLst>
      <p:ext uri="{BB962C8B-B14F-4D97-AF65-F5344CB8AC3E}">
        <p14:creationId xmlns:p14="http://schemas.microsoft.com/office/powerpoint/2010/main" val="2816464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s-ES" sz="4000" b="0" u="none" strike="noStrike" noProof="1">
                <a:solidFill>
                  <a:schemeClr val="dk1"/>
                </a:solidFill>
                <a:effectLst/>
                <a:uFillTx/>
                <a:latin typeface="Goldman"/>
                <a:ea typeface="Goldman"/>
              </a:rPr>
              <a:t>Diagramas de Flujo</a:t>
            </a:r>
            <a:endParaRPr lang="es-ES" sz="4000" b="0" u="none" strike="noStrike" noProof="1">
              <a:solidFill>
                <a:schemeClr val="dk1"/>
              </a:solidFill>
              <a:effectLst/>
              <a:uFillTx/>
              <a:latin typeface="Arial"/>
            </a:endParaRPr>
          </a:p>
        </p:txBody>
      </p:sp>
      <p:pic>
        <p:nvPicPr>
          <p:cNvPr id="3" name="Imagen 2">
            <a:extLst>
              <a:ext uri="{FF2B5EF4-FFF2-40B4-BE49-F238E27FC236}">
                <a16:creationId xmlns:a16="http://schemas.microsoft.com/office/drawing/2014/main" id="{AD1BBA51-90F5-DFDB-F30D-0D95DEE239C9}"/>
              </a:ext>
            </a:extLst>
          </p:cNvPr>
          <p:cNvPicPr>
            <a:picLocks noChangeAspect="1"/>
          </p:cNvPicPr>
          <p:nvPr/>
        </p:nvPicPr>
        <p:blipFill>
          <a:blip r:embed="rId2" cstate="print">
            <a:extLst>
              <a:ext uri="{28A0092B-C50C-407E-A947-70E740481C1C}">
                <a14:useLocalDpi xmlns:a14="http://schemas.microsoft.com/office/drawing/2010/main" val="0"/>
              </a:ext>
            </a:extLst>
          </a:blip>
          <a:srcRect t="6249" r="23190" b="30139"/>
          <a:stretch>
            <a:fillRect/>
          </a:stretch>
        </p:blipFill>
        <p:spPr>
          <a:xfrm>
            <a:off x="1036299" y="0"/>
            <a:ext cx="3792876" cy="50951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6E223-628A-041B-AC44-4D85F6B293ED}"/>
            </a:ext>
          </a:extLst>
        </p:cNvPr>
        <p:cNvGrpSpPr/>
        <p:nvPr/>
      </p:nvGrpSpPr>
      <p:grpSpPr>
        <a:xfrm>
          <a:off x="0" y="0"/>
          <a:ext cx="0" cy="0"/>
          <a:chOff x="0" y="0"/>
          <a:chExt cx="0" cy="0"/>
        </a:xfrm>
      </p:grpSpPr>
      <p:sp>
        <p:nvSpPr>
          <p:cNvPr id="79" name="PlaceHolder 1">
            <a:extLst>
              <a:ext uri="{FF2B5EF4-FFF2-40B4-BE49-F238E27FC236}">
                <a16:creationId xmlns:a16="http://schemas.microsoft.com/office/drawing/2014/main" id="{E324B6FB-1085-7E26-34ED-57D234434FC3}"/>
              </a:ext>
            </a:extLst>
          </p:cNvPr>
          <p:cNvSpPr>
            <a:spLocks noGrp="1"/>
          </p:cNvSpPr>
          <p:nvPr>
            <p:ph type="title"/>
          </p:nvPr>
        </p:nvSpPr>
        <p:spPr>
          <a:xfrm>
            <a:off x="4572000" y="485640"/>
            <a:ext cx="427644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s-ES" sz="4000" b="0" u="none" strike="noStrike" noProof="1">
                <a:solidFill>
                  <a:schemeClr val="dk1"/>
                </a:solidFill>
                <a:effectLst/>
                <a:uFillTx/>
                <a:latin typeface="Goldman"/>
                <a:ea typeface="Goldman"/>
              </a:rPr>
              <a:t>Diagramas de casos de uso</a:t>
            </a:r>
            <a:endParaRPr lang="es-ES" sz="4000" b="0" u="none" strike="noStrike" noProof="1">
              <a:solidFill>
                <a:schemeClr val="dk1"/>
              </a:solidFill>
              <a:effectLst/>
              <a:uFillTx/>
              <a:latin typeface="Arial"/>
            </a:endParaRPr>
          </a:p>
        </p:txBody>
      </p:sp>
      <p:pic>
        <p:nvPicPr>
          <p:cNvPr id="4" name="Imagen 3">
            <a:extLst>
              <a:ext uri="{FF2B5EF4-FFF2-40B4-BE49-F238E27FC236}">
                <a16:creationId xmlns:a16="http://schemas.microsoft.com/office/drawing/2014/main" id="{F8FD41AD-5F77-B38C-5AD9-9AC99529E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18" y="485640"/>
            <a:ext cx="5855532" cy="4495799"/>
          </a:xfrm>
          <a:prstGeom prst="rect">
            <a:avLst/>
          </a:prstGeom>
        </p:spPr>
      </p:pic>
    </p:spTree>
    <p:extLst>
      <p:ext uri="{BB962C8B-B14F-4D97-AF65-F5344CB8AC3E}">
        <p14:creationId xmlns:p14="http://schemas.microsoft.com/office/powerpoint/2010/main" val="469760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4F29-5A69-6013-B51A-D1073A5C0ADD}"/>
            </a:ext>
          </a:extLst>
        </p:cNvPr>
        <p:cNvGrpSpPr/>
        <p:nvPr/>
      </p:nvGrpSpPr>
      <p:grpSpPr>
        <a:xfrm>
          <a:off x="0" y="0"/>
          <a:ext cx="0" cy="0"/>
          <a:chOff x="0" y="0"/>
          <a:chExt cx="0" cy="0"/>
        </a:xfrm>
      </p:grpSpPr>
      <p:sp>
        <p:nvSpPr>
          <p:cNvPr id="79" name="PlaceHolder 1">
            <a:extLst>
              <a:ext uri="{FF2B5EF4-FFF2-40B4-BE49-F238E27FC236}">
                <a16:creationId xmlns:a16="http://schemas.microsoft.com/office/drawing/2014/main" id="{A021652B-A7C0-3F30-7596-54E88F744BF9}"/>
              </a:ext>
            </a:extLst>
          </p:cNvPr>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s-ES" sz="4000" noProof="1">
                <a:solidFill>
                  <a:schemeClr val="dk1"/>
                </a:solidFill>
                <a:latin typeface="Goldman"/>
              </a:rPr>
              <a:t>Arquitectura en capas</a:t>
            </a:r>
            <a:endParaRPr lang="es-ES" sz="4000" b="0" u="none" strike="noStrike" noProof="1">
              <a:solidFill>
                <a:schemeClr val="dk1"/>
              </a:solidFill>
              <a:effectLst/>
              <a:uFillTx/>
              <a:latin typeface="Arial"/>
            </a:endParaRPr>
          </a:p>
        </p:txBody>
      </p:sp>
      <p:pic>
        <p:nvPicPr>
          <p:cNvPr id="4" name="Imagen 3">
            <a:extLst>
              <a:ext uri="{FF2B5EF4-FFF2-40B4-BE49-F238E27FC236}">
                <a16:creationId xmlns:a16="http://schemas.microsoft.com/office/drawing/2014/main" id="{CA74B5D8-04ED-C570-EE38-0EADD8082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2530" y="1447042"/>
            <a:ext cx="5498593" cy="3374339"/>
          </a:xfrm>
          <a:prstGeom prst="rect">
            <a:avLst/>
          </a:prstGeom>
          <a:solidFill>
            <a:schemeClr val="bg1">
              <a:lumMod val="85000"/>
              <a:lumOff val="15000"/>
            </a:schemeClr>
          </a:solidFill>
        </p:spPr>
      </p:pic>
    </p:spTree>
    <p:extLst>
      <p:ext uri="{BB962C8B-B14F-4D97-AF65-F5344CB8AC3E}">
        <p14:creationId xmlns:p14="http://schemas.microsoft.com/office/powerpoint/2010/main" val="800125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s-ES" sz="4000" b="0" u="none" strike="noStrike" noProof="1">
                <a:solidFill>
                  <a:schemeClr val="dk1"/>
                </a:solidFill>
                <a:effectLst/>
                <a:uFillTx/>
                <a:latin typeface="Goldman"/>
                <a:ea typeface="Goldman"/>
              </a:rPr>
              <a:t>Programación</a:t>
            </a:r>
            <a:endParaRPr lang="es-ES" sz="4000" b="0" u="none" strike="noStrike" noProof="1">
              <a:solidFill>
                <a:schemeClr val="dk1"/>
              </a:solidFill>
              <a:effectLst/>
              <a:uFillTx/>
              <a:latin typeface="Arial"/>
            </a:endParaRPr>
          </a:p>
        </p:txBody>
      </p:sp>
      <p:sp>
        <p:nvSpPr>
          <p:cNvPr id="82"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s-ES" sz="1400" b="0" u="none" strike="noStrike" noProof="1">
                <a:solidFill>
                  <a:schemeClr val="dk1"/>
                </a:solidFill>
                <a:effectLst/>
                <a:uFillTx/>
                <a:latin typeface="Albert Sans"/>
                <a:ea typeface="Albert Sans"/>
              </a:rPr>
              <a:t>La programación del proyecto se basó en Python, creando un algoritmo que pide al usuario elegir un número y luego, mediante condiciones y bucles, el sistema va adivinando el número correcto.</a:t>
            </a:r>
            <a:endParaRPr lang="es-ES" sz="1400" b="0" u="none" strike="noStrike" noProof="1">
              <a:solidFill>
                <a:srgbClr val="FFFFFF"/>
              </a:solidFill>
              <a:effectLst/>
              <a:uFillTx/>
              <a:latin typeface="OpenSymbol"/>
            </a:endParaRPr>
          </a:p>
          <a:p>
            <a:pPr indent="0">
              <a:lnSpc>
                <a:spcPct val="100000"/>
              </a:lnSpc>
              <a:buNone/>
              <a:tabLst>
                <a:tab pos="0" algn="l"/>
              </a:tabLst>
            </a:pPr>
            <a:r>
              <a:rPr lang="es-ES" sz="1400" b="0" u="none" strike="noStrike" noProof="1">
                <a:solidFill>
                  <a:schemeClr val="dk1"/>
                </a:solidFill>
                <a:effectLst/>
                <a:uFillTx/>
                <a:latin typeface="Albert Sans"/>
                <a:ea typeface="Albert Sans"/>
              </a:rPr>
              <a:t>El código está estructurado de forma sencilla, clara y fácil de entender, aplicando variables, ciclos y validaciones básicas.</a:t>
            </a:r>
            <a:endParaRPr lang="es-ES" sz="1400" b="0" u="none" strike="noStrike" noProof="1">
              <a:solidFill>
                <a:srgbClr val="FFFFFF"/>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s-ES" sz="4000" b="0" u="none" strike="noStrike" noProof="1">
                <a:solidFill>
                  <a:schemeClr val="dk1"/>
                </a:solidFill>
                <a:effectLst/>
                <a:uFillTx/>
                <a:latin typeface="Goldman"/>
                <a:ea typeface="Goldman"/>
              </a:rPr>
              <a:t>Conclusiones</a:t>
            </a:r>
            <a:endParaRPr lang="es-ES" sz="4000" b="0" u="none" strike="noStrike" noProof="1">
              <a:solidFill>
                <a:schemeClr val="dk1"/>
              </a:solidFill>
              <a:effectLst/>
              <a:uFillTx/>
              <a:latin typeface="Arial"/>
            </a:endParaRPr>
          </a:p>
        </p:txBody>
      </p:sp>
      <p:sp>
        <p:nvSpPr>
          <p:cNvPr id="84"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s-ES" sz="1400" b="0" u="none" strike="noStrike" noProof="1">
                <a:solidFill>
                  <a:schemeClr val="dk1"/>
                </a:solidFill>
                <a:effectLst/>
                <a:uFillTx/>
                <a:latin typeface="Albert Sans"/>
                <a:ea typeface="Albert Sans"/>
              </a:rPr>
              <a:t>El proyecto permitió aplicar conocimientos de programación y diseño de software de manera práctica. Los diagramas ayudaron a organizar y planificar el sistema de forma clara y visual. Se comprobó cómo un algoritmo simple puede resolver problemas de manera lógica y eficiente. La experiencia fortaleció habilidades tecnológicas y de organización, útiles para futuros proyectos.</a:t>
            </a:r>
            <a:endParaRPr lang="es-ES" sz="1400" b="0" u="none" strike="noStrike" noProof="1">
              <a:solidFill>
                <a:srgbClr val="FFFFFF"/>
              </a:solidFill>
              <a:effectLst/>
              <a:uFillTx/>
              <a:latin typeface="OpenSymbol"/>
            </a:endParaRPr>
          </a:p>
        </p:txBody>
      </p:sp>
    </p:spTree>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TotalTime>
  <Words>296</Words>
  <Application>Microsoft Office PowerPoint</Application>
  <PresentationFormat>Presentación en pantalla (16:9)</PresentationFormat>
  <Paragraphs>18</Paragraphs>
  <Slides>9</Slides>
  <Notes>0</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9</vt:i4>
      </vt:variant>
    </vt:vector>
  </HeadingPairs>
  <TitlesOfParts>
    <vt:vector size="18" baseType="lpstr">
      <vt:lpstr>Albert Sans</vt:lpstr>
      <vt:lpstr>Arial</vt:lpstr>
      <vt:lpstr>Goldman</vt:lpstr>
      <vt:lpstr>Open Sans</vt:lpstr>
      <vt:lpstr>OpenSymbol</vt:lpstr>
      <vt:lpstr>Symbol</vt:lpstr>
      <vt:lpstr>Wingdings</vt:lpstr>
      <vt:lpstr>Technology Innovations by Slidesgo</vt:lpstr>
      <vt:lpstr>Slidesgo Final Pages</vt:lpstr>
      <vt:lpstr>El impacto de las nuevas tecnologías en la sociedad: visualización del futuro</vt:lpstr>
      <vt:lpstr>Introducción</vt:lpstr>
      <vt:lpstr>Proyecto de Adivinador de Números</vt:lpstr>
      <vt:lpstr>Diagramas</vt:lpstr>
      <vt:lpstr>Diagramas de Flujo</vt:lpstr>
      <vt:lpstr>Diagramas de casos de uso</vt:lpstr>
      <vt:lpstr>Arquitectura en capas</vt:lpstr>
      <vt:lpstr>Programación</vt:lpstr>
      <vt:lpstr>Conclusiones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RENATO</dc:creator>
  <cp:lastModifiedBy>RENATO</cp:lastModifiedBy>
  <cp:revision>5</cp:revision>
  <dcterms:modified xsi:type="dcterms:W3CDTF">2025-08-25T03:33:56Z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2025-08-25T01:28:21Z</dcterms:created>
  <dc:creator>Unknown Creator</dc:creator>
  <dc:description/>
  <dc:language>en-US</dc:language>
  <cp:lastModifiedBy>Unknown Creator</cp:lastModifiedBy>
  <dcterms:modified xsi:type="dcterms:W3CDTF">2025-08-25T01:28:21Z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7</vt:r8>
  </property>
</Properties>
</file>